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62" r:id="rId6"/>
    <p:sldId id="26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gos.iro.perm.ru/" TargetMode="External"/><Relationship Id="rId2" Type="http://schemas.openxmlformats.org/officeDocument/2006/relationships/hyperlink" Target="http://sch2.karagai-edu.ru/innovacionnyje_praktiki/spisok_metodicheskih_i_didakticheskih_materialov._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19400"/>
            <a:ext cx="8136904" cy="17526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«Проектирование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коммуникативно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деятельностной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пробы в современной профессии»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65618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коммуникативных задач: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ОКАЗАНИЕ УСЛУГИ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ГЕНЕРАЦИЯ ПРОДУКТА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СОЗДАНИЕ ОБРАЗА В СОЗНАНИИ ЧЕЛОВЕКА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КЗ «ДИАГНОСТИКА»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«связана с умением поименовать помеху или причину поломки, с умением перевести диагноз (профессиональный термин) на язык, понятный клиенту, назначить лечение или дать рекомендации и т.д. Как результат, помеха нормальному функционированию устраняется, либо ее воздействие компенсируется».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задание  для групп: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профессиональную ситуацию к профессиям на картинках, где решается коммуникативная задача «Диагностика»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5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ТЕХНИЧЕСКИЕ ЗАДАНИЕ: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900" b="1" dirty="0" smtClean="0">
                <a:solidFill>
                  <a:srgbClr val="7030A0"/>
                </a:solidFill>
              </a:rPr>
              <a:t>Профессия «Ветеринар»: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/>
              <a:t>ДЛЯ  ПРОФЕССИОНАЛА: </a:t>
            </a:r>
            <a:r>
              <a:rPr lang="ru-RU" dirty="0" smtClean="0"/>
              <a:t> </a:t>
            </a:r>
            <a:r>
              <a:rPr lang="ru-RU" dirty="0" smtClean="0"/>
              <a:t>осмотреть </a:t>
            </a:r>
            <a:r>
              <a:rPr lang="ru-RU" dirty="0"/>
              <a:t>питомца, поставить диагноз (выдать справку).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ДЛЯ КЛИЕНТА (второй </a:t>
            </a:r>
            <a:r>
              <a:rPr lang="ru-RU" b="1" dirty="0" smtClean="0"/>
              <a:t>коммуникатор):</a:t>
            </a:r>
          </a:p>
          <a:p>
            <a:pPr marL="0" indent="0">
              <a:buNone/>
            </a:pPr>
            <a:r>
              <a:rPr lang="ru-RU" dirty="0" smtClean="0"/>
              <a:t>вы </a:t>
            </a:r>
            <a:r>
              <a:rPr lang="ru-RU" dirty="0"/>
              <a:t>обращаетесь в ветеринарную клинику за справкой о состоянии здоровья своего питомца-хомяка для перевозки его в другую страну. Результаты клинических анализов животного у вас на руках.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542256"/>
          </a:xfrm>
        </p:spPr>
        <p:txBody>
          <a:bodyPr>
            <a:normAutofit fontScale="47500" lnSpcReduction="20000"/>
          </a:bodyPr>
          <a:lstStyle/>
          <a:p>
            <a:pPr marL="0" lvl="0" indent="0" algn="ctr">
              <a:buClr>
                <a:srgbClr val="D16349"/>
              </a:buClr>
              <a:buNone/>
            </a:pPr>
            <a:r>
              <a:rPr lang="ru-RU" sz="5800" b="1" dirty="0">
                <a:solidFill>
                  <a:srgbClr val="7030A0"/>
                </a:solidFill>
              </a:rPr>
              <a:t>Профессия «Ветеринар»: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b="1" dirty="0" smtClean="0"/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врач, специализирующийся на лечении домашних и сельскохозяйственных животных. Ветеринар занимается лечением и профилактикой болезней животных, проводит медицинские и косметические процедуры, консультирует в ветеринарных клиниках или работает по выезду на животноводческие фермы.</a:t>
            </a:r>
          </a:p>
          <a:p>
            <a:pPr marL="0" indent="0">
              <a:buNone/>
            </a:pPr>
            <a:r>
              <a:rPr lang="ru-RU" sz="4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ветеринарного осмотра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обследование – глаз, ушей, носа, зубов, кожи, конечностей, лап, половой и анальной области, хвоста (должен быть сухой);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пальпация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брюшной полости и лимфатических узлов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готовых результатов анализов (крови, фекалий на наличие паразитов);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аускулирование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 и легких.</a:t>
            </a:r>
          </a:p>
          <a:p>
            <a:pPr lvl="1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«ОСНОВНЫЕ ЭТАПЫ ПРОЕКТИРОВАНИЯ КДП»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964488" cy="5472608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Знакомство с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определением конкретной КЗ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компетенциями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необходимыми для успешного решения данной КЗ,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критериями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(признаками, по которым можно определить степень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умения) оценивания успешности решения КЗ.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профессиональной ситуации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которой решается выбранная КЗ.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Техническое задание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профессионала, клиента (2 коммуникатор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необходимого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дидактического материала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обучающихся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критериев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признаков в поведении учащихся, по которым можно определить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степень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того или иного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умения.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 оказывается…»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 КДП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http://sch2.karagai-edu.ru/innovacionnyje_praktiki/spisok_metodicheskih_i_didakticheskih_materialov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._/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http://www.fgos.iro.perm.ru/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217</TotalTime>
  <Words>349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     МАСТЕР – КЛАСС</vt:lpstr>
      <vt:lpstr>5 коммуникативных задач:</vt:lpstr>
      <vt:lpstr>КЗ «ДИАГНОСТИКА»</vt:lpstr>
      <vt:lpstr>Техническое задание  для групп:</vt:lpstr>
      <vt:lpstr>ТЕХНИЧЕСКИЕ ЗАДАНИЕ:</vt:lpstr>
      <vt:lpstr>ДИДАКТИЧЕСКИЙ МАТЕРИАЛ</vt:lpstr>
      <vt:lpstr>«ОСНОВНЫЕ ЭТАПЫ ПРОЕКТИРОВАНИЯ КДП»</vt:lpstr>
      <vt:lpstr>Презентация PowerPoint</vt:lpstr>
      <vt:lpstr>БАНК КДП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МАСТЕР – КЛАСС</dc:title>
  <dc:creator>Admin</dc:creator>
  <cp:lastModifiedBy>Sociolog</cp:lastModifiedBy>
  <cp:revision>19</cp:revision>
  <dcterms:created xsi:type="dcterms:W3CDTF">2019-11-17T14:12:07Z</dcterms:created>
  <dcterms:modified xsi:type="dcterms:W3CDTF">2019-11-19T15:49:02Z</dcterms:modified>
</cp:coreProperties>
</file>